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8" r:id="rId5"/>
    <p:sldId id="259" r:id="rId6"/>
    <p:sldId id="261" r:id="rId7"/>
    <p:sldId id="260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12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386B2-4CF8-1A63-471C-ED03CD657E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C8C9D0-C6CA-F069-B106-7D2F31FD9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114C7-88FC-BCC1-C8B7-F97C18A9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8430B-A3C0-25A2-102C-0DF0FA72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4F10D-2828-1059-ED3B-6E85A3B24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18679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EE23-069B-15A4-9BC9-626E2D074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57F3F-7EBB-8BCC-ECE2-A768059B7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6B871-D6EC-3D13-3145-829AF3DC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D2D1C-9BCC-4C8C-6F45-7ACB85E6E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02453-5E8C-E338-0686-56640562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94572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6D41CE-3C45-5F28-2764-C41726FCE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82919-AADE-6AE1-7D4B-1D089B5AE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AD7EC-7758-5523-D3BF-A4814D31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6A6A7-922E-8DFF-8380-79E9F4B9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1E037-B2F9-68FA-3655-831CB3F6C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11114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77E3-D676-E470-628D-44B5CEC9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C87CF-1453-E431-B8BA-0A234FEB4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BCE81-C7C7-9CEA-AF8B-43B57BAA8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B6CB9-0B18-F047-6889-0FB22E3CA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52DF2-1E7F-DCFC-FC29-4336B128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75427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D36A5-0F4C-F79F-0C33-04BA927BB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DD4F6-EE7B-E998-E78D-859D5C7B6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85C95-11F1-CA15-0B81-E23410C0D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CB9CF-6AE6-571B-2A79-9FD5F4B90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15627-C312-D06F-7D47-A514B3912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087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ACA8F-25A3-AF08-06B0-9B349E398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7AEB7-9A19-1E10-A912-ECCEECE1DE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61C0B-D2B7-2080-A3CE-940EF30F8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745160-2EBD-C809-D457-56EAF3FCB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ED1DD-3BD5-A4A5-702E-810DD238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E192A-D8EE-6224-7AFB-9C5A77640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9425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07A77-2BB2-3F55-4795-1A8E902C4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552B3-0F8B-8B2F-359E-96CAB6F8D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D6247-BE55-E758-FA2A-DFB301833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D5416C-4CE2-EEF7-53EE-B02809F0C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AD7D7A-A3C7-2207-606B-4ED02008A8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A1BEB4-2DB8-C836-2A4C-6D1585D2F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6A85A-A5A1-7FBD-687A-8F4CC28C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646BA-95E1-A025-04B6-DAE16AF5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61332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60639-A135-903A-03C9-1BED02EBA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59435-41AF-BB62-0700-8A772A4C6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D61D1-A5D6-4ACF-563C-28788887B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8886F-152D-C5E5-9AB1-E63009F1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3402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BFAC9-58AE-BC5C-E879-1BB8EF9BD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CDA15-86BA-FDAC-F5A5-753E8394C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DD01B-5811-8141-1292-8E2061253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95115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38C6-C332-7655-7C24-AE97DBD5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C9D7B-8EA5-B497-863F-06A8370CC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2F9C1-31AB-3BF6-CA09-ED239BA23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55652-D5D3-8F95-B88B-76B1D365C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82B21-B895-033A-0075-1F7349B44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1DD9F-CA30-11F2-5B06-651781DC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3388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23E1-2A8B-AB50-167F-2D7490CAB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B2B5B-64E3-684E-3475-4E38C9160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DABB6E-88C9-F3AA-5A07-AC2EE345D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5675A6-EF1A-A868-24F3-7586C5ADE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EAAD7-8254-ED2E-8196-56C9BE290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BAA1F7-8EBC-BF01-C6AD-36C871C95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05658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FD6CFA-93D5-9FC7-53A0-8813F9717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B7C21-239A-3C22-E4FD-87D032039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11A3F-349A-2C62-1EC2-26A9EF0EE5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35489-3C58-49A5-828C-DC8191EF7882}" type="datetimeFigureOut">
              <a:rPr lang="en-MY" smtClean="0"/>
              <a:t>18/12/2023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202C4-1B1B-D390-52E3-F42D512A35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E97F9-3B56-F1E6-94A4-530C244A6D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DDB3C-A962-469B-B318-6DF6AE7F664E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5633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BBE518-61A0-CCEE-842D-64862C5A4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Tourify</a:t>
            </a:r>
            <a:endParaRPr lang="en-MY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119588-B63D-BB86-3758-320006F38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Hong Wei Phang G00388774</a:t>
            </a:r>
          </a:p>
          <a:p>
            <a:pPr algn="l"/>
            <a:r>
              <a:rPr lang="en-US" dirty="0"/>
              <a:t>Supervisor: </a:t>
            </a:r>
            <a:r>
              <a:rPr lang="en-US"/>
              <a:t>Andrew Beatty</a:t>
            </a:r>
            <a:endParaRPr lang="en-MY"/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illustration of a globe with a statue of liberty and a clock">
            <a:extLst>
              <a:ext uri="{FF2B5EF4-FFF2-40B4-BE49-F238E27FC236}">
                <a16:creationId xmlns:a16="http://schemas.microsoft.com/office/drawing/2014/main" id="{CA6329BA-70E3-304B-5D0E-DC422E76B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20428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0B18E5-5447-E84C-8A3D-B98F3E6C9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9"/>
            <a:ext cx="6836927" cy="1322888"/>
          </a:xfrm>
        </p:spPr>
        <p:txBody>
          <a:bodyPr>
            <a:normAutofit/>
          </a:bodyPr>
          <a:lstStyle/>
          <a:p>
            <a:r>
              <a:rPr lang="en-MY"/>
              <a:t>Context &amp; Objectives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41CDB-C578-0FE3-E925-4B261D33D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1"/>
            <a:ext cx="6433805" cy="3908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sz="1100" b="1" dirty="0"/>
              <a:t>Context of the Problem Domain:</a:t>
            </a:r>
          </a:p>
          <a:p>
            <a:r>
              <a:rPr lang="en-MY" sz="1100" dirty="0"/>
              <a:t>In an era where travel is increasingly accessible yet overwhelming due to the plethora of options, there's a need for a comprehensive, user-friendly travel guide app. This project addresses the gap in current travel apps by offering a one-stop solution for all travel needs, specifically tailored to a single country.</a:t>
            </a:r>
          </a:p>
          <a:p>
            <a:pPr marL="0" indent="0">
              <a:buNone/>
            </a:pPr>
            <a:r>
              <a:rPr lang="en-MY" sz="1100" b="1" dirty="0"/>
              <a:t>Why the Problem Domain is of Interest:</a:t>
            </a:r>
          </a:p>
          <a:p>
            <a:r>
              <a:rPr lang="en-MY" sz="1100" dirty="0"/>
              <a:t>Travel planning is an integral part of the modern lifestyle, and enhancing this experience with technology can significantly impact how people explore and interact with new destinations.</a:t>
            </a:r>
          </a:p>
          <a:p>
            <a:pPr marL="0" indent="0">
              <a:buNone/>
            </a:pPr>
            <a:r>
              <a:rPr lang="en-MY" sz="1100" b="1" dirty="0"/>
              <a:t>Key Objectives of the Project:</a:t>
            </a:r>
          </a:p>
          <a:p>
            <a:r>
              <a:rPr lang="en-MY" sz="1100" dirty="0"/>
              <a:t>Comprehensive Coverage: To provide extensive information on all major tourist attractions, hotels, and restaurants in the selected country.</a:t>
            </a:r>
          </a:p>
          <a:p>
            <a:r>
              <a:rPr lang="en-MY" sz="1100" dirty="0"/>
              <a:t>User-Friendly Interface: Design an intuitive and easy-to-navigate app interface, suitable for users of all tech-savviness levels.</a:t>
            </a:r>
          </a:p>
          <a:p>
            <a:r>
              <a:rPr lang="en-MY" sz="1100" dirty="0"/>
              <a:t>Real-Time Navigation and Local Info: Integrate real-time navigation and up-to-date local information using Google Maps APIs.</a:t>
            </a:r>
          </a:p>
          <a:p>
            <a:r>
              <a:rPr lang="en-MY" sz="1100" dirty="0"/>
              <a:t>Engagement and Interaction: Incorporate features for user engagement, such as reviews, ratings</a:t>
            </a: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E1575469-A403-F1D1-D46B-E7EA24722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318" y="751030"/>
            <a:ext cx="1256014" cy="2512028"/>
          </a:xfrm>
          <a:prstGeom prst="rect">
            <a:avLst/>
          </a:prstGeom>
        </p:spPr>
      </p:pic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67CF9472-414D-AC49-A37D-3F0F4BFCCE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318" y="3584791"/>
            <a:ext cx="1256014" cy="251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74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D9395F-8AE1-A76A-3993-D242366D3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MY" dirty="0"/>
              <a:t>Technologies &amp; System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7FBD5-51F3-DC20-E8AD-E5FA82576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MY" sz="1400" dirty="0"/>
              <a:t>Explanation of Chosen Technologies:</a:t>
            </a:r>
          </a:p>
          <a:p>
            <a:r>
              <a:rPr lang="en-MY" sz="1400" dirty="0"/>
              <a:t>Flutter: Chosen for its ability to build natively compiled applications for mobile, web, and desktop from a single codebase, enhancing development efficiency and maintaining consistency across platforms.</a:t>
            </a:r>
          </a:p>
          <a:p>
            <a:endParaRPr lang="en-MY" sz="1400" dirty="0"/>
          </a:p>
          <a:p>
            <a:r>
              <a:rPr lang="en-MY" sz="1400" dirty="0" err="1"/>
              <a:t>Firestore</a:t>
            </a:r>
            <a:r>
              <a:rPr lang="en-MY" sz="1400" dirty="0"/>
              <a:t> Database: Selected for its real-time, cloud-hosted database capabilities, offering seamless data synchronization and offline support, crucial for a dynamic travel app.</a:t>
            </a:r>
          </a:p>
          <a:p>
            <a:endParaRPr lang="en-MY" sz="1400" dirty="0"/>
          </a:p>
          <a:p>
            <a:r>
              <a:rPr lang="en-MY" sz="1400" dirty="0"/>
              <a:t>Google Maps APIs: Integral for providing reliable and accurate mapping, navigation, and local place information, essential for any travel guide application.</a:t>
            </a:r>
          </a:p>
          <a:p>
            <a:endParaRPr lang="en-MY" sz="1400" dirty="0"/>
          </a:p>
          <a:p>
            <a:r>
              <a:rPr lang="en-MY" sz="1400" dirty="0"/>
              <a:t>Firebase Analytics: Utilized for its comprehensive app performance and user </a:t>
            </a:r>
            <a:r>
              <a:rPr lang="en-MY" sz="1400" dirty="0" err="1"/>
              <a:t>behavior</a:t>
            </a:r>
            <a:r>
              <a:rPr lang="en-MY" sz="1400" dirty="0"/>
              <a:t> tracking, which is vital for continuous improvement.</a:t>
            </a:r>
          </a:p>
          <a:p>
            <a:endParaRPr lang="en-MY" sz="1400" dirty="0"/>
          </a:p>
          <a:p>
            <a:r>
              <a:rPr lang="en-MY" sz="1400" dirty="0" err="1"/>
              <a:t>Admob</a:t>
            </a:r>
            <a:r>
              <a:rPr lang="en-MY" sz="1400" dirty="0"/>
              <a:t> &amp; Facebook Ads: These platforms are incorporated for their wide reach and sophisticated targeting options, aiding in effective monetization of the app.</a:t>
            </a:r>
          </a:p>
          <a:p>
            <a:pPr marL="0" indent="0">
              <a:buNone/>
            </a:pPr>
            <a:endParaRPr lang="en-MY" sz="1400" dirty="0"/>
          </a:p>
          <a:p>
            <a:pPr marL="0" indent="0">
              <a:buNone/>
            </a:pPr>
            <a:endParaRPr lang="en-MY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EA106-1153-406B-2F48-11057D4F5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912" y="2184914"/>
            <a:ext cx="4769415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76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6469B27-0875-4891-8EA7-C223CCDF5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79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B8DD5-B721-64BE-E896-B777F776E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7" y="609600"/>
            <a:ext cx="5441183" cy="1310639"/>
          </a:xfrm>
        </p:spPr>
        <p:txBody>
          <a:bodyPr>
            <a:normAutofit/>
          </a:bodyPr>
          <a:lstStyle/>
          <a:p>
            <a:r>
              <a:rPr lang="en-MY" i="0">
                <a:effectLst/>
                <a:latin typeface="Söhne"/>
              </a:rPr>
              <a:t>Methodology and Technical Features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FEBC6-5D6D-E614-096D-E60CE9028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7" y="2202354"/>
            <a:ext cx="5441184" cy="3920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sz="1400" b="1" i="0" dirty="0">
                <a:effectLst/>
                <a:latin typeface="Söhne"/>
              </a:rPr>
              <a:t>1.   User Authentication and Interaction: 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Social Media Sign-In options (Google, Facebook).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Skip Sign-In feature for immediate app access.</a:t>
            </a:r>
          </a:p>
          <a:p>
            <a:pPr marL="0" indent="0">
              <a:buNone/>
            </a:pPr>
            <a:r>
              <a:rPr lang="en-MY" sz="1400" b="1" i="0" dirty="0">
                <a:effectLst/>
                <a:latin typeface="Söhne"/>
              </a:rPr>
              <a:t>2.    Navigation and Location Services: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Travel Guide with detailed route, cost estimation, and step-by-step instructions. 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Google Maps APIs (Android, Places, Direction) for comprehensive mapping.</a:t>
            </a:r>
          </a:p>
          <a:p>
            <a:pPr marL="0" indent="0">
              <a:buNone/>
            </a:pPr>
            <a:r>
              <a:rPr lang="en-MY" sz="1400" b="1" i="0" dirty="0">
                <a:effectLst/>
                <a:latin typeface="Söhne"/>
              </a:rPr>
              <a:t>3.   Content and Data Management: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Travel Blogs.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Categories and Search features for easy navigation of content.</a:t>
            </a:r>
          </a:p>
          <a:p>
            <a:pPr marL="0" indent="0">
              <a:buNone/>
            </a:pPr>
            <a:r>
              <a:rPr lang="en-MY" sz="1400" b="1" i="0" dirty="0">
                <a:effectLst/>
                <a:latin typeface="Söhne"/>
              </a:rPr>
              <a:t>4.   Backend and State Management: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Cloud </a:t>
            </a:r>
            <a:r>
              <a:rPr lang="en-MY" sz="1400" i="0" dirty="0" err="1">
                <a:effectLst/>
                <a:latin typeface="Söhne"/>
              </a:rPr>
              <a:t>Firestore</a:t>
            </a:r>
            <a:r>
              <a:rPr lang="en-MY" sz="1400" i="0" dirty="0">
                <a:effectLst/>
                <a:latin typeface="Söhne"/>
              </a:rPr>
              <a:t> Database for fast, easy, and secure data handling. </a:t>
            </a:r>
          </a:p>
          <a:p>
            <a:pPr lvl="1"/>
            <a:r>
              <a:rPr lang="en-MY" sz="1400" i="0" dirty="0">
                <a:effectLst/>
                <a:latin typeface="Söhne"/>
              </a:rPr>
              <a:t>Provider for efficient state management.</a:t>
            </a:r>
          </a:p>
          <a:p>
            <a:pPr marL="914400" lvl="2" indent="0">
              <a:buNone/>
            </a:pPr>
            <a:endParaRPr lang="en-MY" sz="1400" b="1" dirty="0">
              <a:latin typeface="Söhne"/>
            </a:endParaRPr>
          </a:p>
          <a:p>
            <a:pPr marL="914400" lvl="2" indent="0">
              <a:buNone/>
            </a:pPr>
            <a:endParaRPr lang="en-MY" sz="1400" b="1" dirty="0">
              <a:latin typeface="Söhne"/>
            </a:endParaRPr>
          </a:p>
          <a:p>
            <a:pPr marL="914400" lvl="2" indent="0">
              <a:buNone/>
            </a:pPr>
            <a:endParaRPr lang="en-MY" sz="1400" b="1" dirty="0">
              <a:latin typeface="Söhne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DF9758E-84A8-4D80-8A81-38FBBC532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7516" y="0"/>
            <a:ext cx="4684485" cy="6858000"/>
          </a:xfrm>
          <a:custGeom>
            <a:avLst/>
            <a:gdLst>
              <a:gd name="connsiteX0" fmla="*/ 777179 w 4684485"/>
              <a:gd name="connsiteY0" fmla="*/ 0 h 6858000"/>
              <a:gd name="connsiteX1" fmla="*/ 4177011 w 4684485"/>
              <a:gd name="connsiteY1" fmla="*/ 0 h 6858000"/>
              <a:gd name="connsiteX2" fmla="*/ 4684485 w 4684485"/>
              <a:gd name="connsiteY2" fmla="*/ 0 h 6858000"/>
              <a:gd name="connsiteX3" fmla="*/ 4684485 w 4684485"/>
              <a:gd name="connsiteY3" fmla="*/ 6858000 h 6858000"/>
              <a:gd name="connsiteX4" fmla="*/ 4177011 w 4684485"/>
              <a:gd name="connsiteY4" fmla="*/ 6858000 h 6858000"/>
              <a:gd name="connsiteX5" fmla="*/ 0 w 4684485"/>
              <a:gd name="connsiteY5" fmla="*/ 6858000 h 6858000"/>
              <a:gd name="connsiteX6" fmla="*/ 2140 w 4684485"/>
              <a:gd name="connsiteY6" fmla="*/ 6853227 h 6858000"/>
              <a:gd name="connsiteX7" fmla="*/ 2645 w 4684485"/>
              <a:gd name="connsiteY7" fmla="*/ 6843360 h 6858000"/>
              <a:gd name="connsiteX8" fmla="*/ 5504 w 4684485"/>
              <a:gd name="connsiteY8" fmla="*/ 6818176 h 6858000"/>
              <a:gd name="connsiteX9" fmla="*/ 23629 w 4684485"/>
              <a:gd name="connsiteY9" fmla="*/ 6757651 h 6858000"/>
              <a:gd name="connsiteX10" fmla="*/ 58208 w 4684485"/>
              <a:gd name="connsiteY10" fmla="*/ 6674068 h 6858000"/>
              <a:gd name="connsiteX11" fmla="*/ 95020 w 4684485"/>
              <a:gd name="connsiteY11" fmla="*/ 6610847 h 6858000"/>
              <a:gd name="connsiteX12" fmla="*/ 65470 w 4684485"/>
              <a:gd name="connsiteY12" fmla="*/ 6624123 h 6858000"/>
              <a:gd name="connsiteX13" fmla="*/ 137286 w 4684485"/>
              <a:gd name="connsiteY13" fmla="*/ 6588010 h 6858000"/>
              <a:gd name="connsiteX14" fmla="*/ 180635 w 4684485"/>
              <a:gd name="connsiteY14" fmla="*/ 6495275 h 6858000"/>
              <a:gd name="connsiteX15" fmla="*/ 205042 w 4684485"/>
              <a:gd name="connsiteY15" fmla="*/ 6422756 h 6858000"/>
              <a:gd name="connsiteX16" fmla="*/ 209632 w 4684485"/>
              <a:gd name="connsiteY16" fmla="*/ 6358596 h 6858000"/>
              <a:gd name="connsiteX17" fmla="*/ 219796 w 4684485"/>
              <a:gd name="connsiteY17" fmla="*/ 6294314 h 6858000"/>
              <a:gd name="connsiteX18" fmla="*/ 248261 w 4684485"/>
              <a:gd name="connsiteY18" fmla="*/ 6248557 h 6858000"/>
              <a:gd name="connsiteX19" fmla="*/ 286066 w 4684485"/>
              <a:gd name="connsiteY19" fmla="*/ 5959276 h 6858000"/>
              <a:gd name="connsiteX20" fmla="*/ 285981 w 4684485"/>
              <a:gd name="connsiteY20" fmla="*/ 5957154 h 6858000"/>
              <a:gd name="connsiteX21" fmla="*/ 291575 w 4684485"/>
              <a:gd name="connsiteY21" fmla="*/ 5941942 h 6858000"/>
              <a:gd name="connsiteX22" fmla="*/ 294764 w 4684485"/>
              <a:gd name="connsiteY22" fmla="*/ 5940122 h 6858000"/>
              <a:gd name="connsiteX23" fmla="*/ 299218 w 4684485"/>
              <a:gd name="connsiteY23" fmla="*/ 5930161 h 6858000"/>
              <a:gd name="connsiteX24" fmla="*/ 309655 w 4684485"/>
              <a:gd name="connsiteY24" fmla="*/ 5911810 h 6858000"/>
              <a:gd name="connsiteX25" fmla="*/ 310049 w 4684485"/>
              <a:gd name="connsiteY25" fmla="*/ 5907181 h 6858000"/>
              <a:gd name="connsiteX26" fmla="*/ 323362 w 4684485"/>
              <a:gd name="connsiteY26" fmla="*/ 5877642 h 6858000"/>
              <a:gd name="connsiteX27" fmla="*/ 322807 w 4684485"/>
              <a:gd name="connsiteY27" fmla="*/ 5876666 h 6858000"/>
              <a:gd name="connsiteX28" fmla="*/ 323332 w 4684485"/>
              <a:gd name="connsiteY28" fmla="*/ 5865860 h 6858000"/>
              <a:gd name="connsiteX29" fmla="*/ 326018 w 4684485"/>
              <a:gd name="connsiteY29" fmla="*/ 5846502 h 6858000"/>
              <a:gd name="connsiteX30" fmla="*/ 323071 w 4684485"/>
              <a:gd name="connsiteY30" fmla="*/ 5794837 h 6858000"/>
              <a:gd name="connsiteX31" fmla="*/ 336871 w 4684485"/>
              <a:gd name="connsiteY31" fmla="*/ 5763977 h 6858000"/>
              <a:gd name="connsiteX32" fmla="*/ 339251 w 4684485"/>
              <a:gd name="connsiteY32" fmla="*/ 5757443 h 6858000"/>
              <a:gd name="connsiteX33" fmla="*/ 339135 w 4684485"/>
              <a:gd name="connsiteY33" fmla="*/ 5757177 h 6858000"/>
              <a:gd name="connsiteX34" fmla="*/ 341319 w 4684485"/>
              <a:gd name="connsiteY34" fmla="*/ 5750018 h 6858000"/>
              <a:gd name="connsiteX35" fmla="*/ 343592 w 4684485"/>
              <a:gd name="connsiteY35" fmla="*/ 5745527 h 6858000"/>
              <a:gd name="connsiteX36" fmla="*/ 348207 w 4684485"/>
              <a:gd name="connsiteY36" fmla="*/ 5732850 h 6858000"/>
              <a:gd name="connsiteX37" fmla="*/ 348708 w 4684485"/>
              <a:gd name="connsiteY37" fmla="*/ 5727596 h 6858000"/>
              <a:gd name="connsiteX38" fmla="*/ 339704 w 4684485"/>
              <a:gd name="connsiteY38" fmla="*/ 5678917 h 6858000"/>
              <a:gd name="connsiteX39" fmla="*/ 349027 w 4684485"/>
              <a:gd name="connsiteY39" fmla="*/ 5587240 h 6858000"/>
              <a:gd name="connsiteX40" fmla="*/ 360744 w 4684485"/>
              <a:gd name="connsiteY40" fmla="*/ 5496420 h 6858000"/>
              <a:gd name="connsiteX41" fmla="*/ 366191 w 4684485"/>
              <a:gd name="connsiteY41" fmla="*/ 5463512 h 6858000"/>
              <a:gd name="connsiteX42" fmla="*/ 370586 w 4684485"/>
              <a:gd name="connsiteY42" fmla="*/ 5404966 h 6858000"/>
              <a:gd name="connsiteX43" fmla="*/ 369304 w 4684485"/>
              <a:gd name="connsiteY43" fmla="*/ 5378223 h 6858000"/>
              <a:gd name="connsiteX44" fmla="*/ 369813 w 4684485"/>
              <a:gd name="connsiteY44" fmla="*/ 5377039 h 6858000"/>
              <a:gd name="connsiteX45" fmla="*/ 367865 w 4684485"/>
              <a:gd name="connsiteY45" fmla="*/ 5374688 h 6858000"/>
              <a:gd name="connsiteX46" fmla="*/ 367550 w 4684485"/>
              <a:gd name="connsiteY46" fmla="*/ 5369744 h 6858000"/>
              <a:gd name="connsiteX47" fmla="*/ 370308 w 4684485"/>
              <a:gd name="connsiteY47" fmla="*/ 5356163 h 6858000"/>
              <a:gd name="connsiteX48" fmla="*/ 371942 w 4684485"/>
              <a:gd name="connsiteY48" fmla="*/ 5351044 h 6858000"/>
              <a:gd name="connsiteX49" fmla="*/ 373062 w 4684485"/>
              <a:gd name="connsiteY49" fmla="*/ 5343580 h 6858000"/>
              <a:gd name="connsiteX50" fmla="*/ 372900 w 4684485"/>
              <a:gd name="connsiteY50" fmla="*/ 5343400 h 6858000"/>
              <a:gd name="connsiteX51" fmla="*/ 374322 w 4684485"/>
              <a:gd name="connsiteY51" fmla="*/ 5336400 h 6858000"/>
              <a:gd name="connsiteX52" fmla="*/ 383674 w 4684485"/>
              <a:gd name="connsiteY52" fmla="*/ 5302100 h 6858000"/>
              <a:gd name="connsiteX53" fmla="*/ 372456 w 4684485"/>
              <a:gd name="connsiteY53" fmla="*/ 5257295 h 6858000"/>
              <a:gd name="connsiteX54" fmla="*/ 372166 w 4684485"/>
              <a:gd name="connsiteY54" fmla="*/ 5238668 h 6858000"/>
              <a:gd name="connsiteX55" fmla="*/ 370995 w 4684485"/>
              <a:gd name="connsiteY55" fmla="*/ 5228745 h 6858000"/>
              <a:gd name="connsiteX56" fmla="*/ 370266 w 4684485"/>
              <a:gd name="connsiteY56" fmla="*/ 5228139 h 6858000"/>
              <a:gd name="connsiteX57" fmla="*/ 379329 w 4684485"/>
              <a:gd name="connsiteY57" fmla="*/ 5195257 h 6858000"/>
              <a:gd name="connsiteX58" fmla="*/ 379004 w 4684485"/>
              <a:gd name="connsiteY58" fmla="*/ 5190924 h 6858000"/>
              <a:gd name="connsiteX59" fmla="*/ 386868 w 4684485"/>
              <a:gd name="connsiteY59" fmla="*/ 5169448 h 6858000"/>
              <a:gd name="connsiteX60" fmla="*/ 389886 w 4684485"/>
              <a:gd name="connsiteY60" fmla="*/ 5158375 h 6858000"/>
              <a:gd name="connsiteX61" fmla="*/ 392889 w 4684485"/>
              <a:gd name="connsiteY61" fmla="*/ 5155200 h 6858000"/>
              <a:gd name="connsiteX62" fmla="*/ 396254 w 4684485"/>
              <a:gd name="connsiteY62" fmla="*/ 5138880 h 6858000"/>
              <a:gd name="connsiteX63" fmla="*/ 395829 w 4684485"/>
              <a:gd name="connsiteY63" fmla="*/ 5137025 h 6858000"/>
              <a:gd name="connsiteX64" fmla="*/ 401622 w 4684485"/>
              <a:gd name="connsiteY64" fmla="*/ 5123497 h 6858000"/>
              <a:gd name="connsiteX65" fmla="*/ 410123 w 4684485"/>
              <a:gd name="connsiteY65" fmla="*/ 5112085 h 6858000"/>
              <a:gd name="connsiteX66" fmla="*/ 427310 w 4684485"/>
              <a:gd name="connsiteY66" fmla="*/ 4973536 h 6858000"/>
              <a:gd name="connsiteX67" fmla="*/ 473870 w 4684485"/>
              <a:gd name="connsiteY67" fmla="*/ 4853262 h 6858000"/>
              <a:gd name="connsiteX68" fmla="*/ 523687 w 4684485"/>
              <a:gd name="connsiteY68" fmla="*/ 4579511 h 6858000"/>
              <a:gd name="connsiteX69" fmla="*/ 596846 w 4684485"/>
              <a:gd name="connsiteY69" fmla="*/ 4088638 h 6858000"/>
              <a:gd name="connsiteX70" fmla="*/ 609911 w 4684485"/>
              <a:gd name="connsiteY70" fmla="*/ 3862564 h 6858000"/>
              <a:gd name="connsiteX71" fmla="*/ 620392 w 4684485"/>
              <a:gd name="connsiteY71" fmla="*/ 3821134 h 6858000"/>
              <a:gd name="connsiteX72" fmla="*/ 626965 w 4684485"/>
              <a:gd name="connsiteY72" fmla="*/ 3810557 h 6858000"/>
              <a:gd name="connsiteX73" fmla="*/ 652536 w 4684485"/>
              <a:gd name="connsiteY73" fmla="*/ 3736429 h 6858000"/>
              <a:gd name="connsiteX74" fmla="*/ 659855 w 4684485"/>
              <a:gd name="connsiteY74" fmla="*/ 3715640 h 6858000"/>
              <a:gd name="connsiteX75" fmla="*/ 662133 w 4684485"/>
              <a:gd name="connsiteY75" fmla="*/ 3696308 h 6858000"/>
              <a:gd name="connsiteX76" fmla="*/ 659163 w 4684485"/>
              <a:gd name="connsiteY76" fmla="*/ 3690549 h 6858000"/>
              <a:gd name="connsiteX77" fmla="*/ 662546 w 4684485"/>
              <a:gd name="connsiteY77" fmla="*/ 3678883 h 6858000"/>
              <a:gd name="connsiteX78" fmla="*/ 662606 w 4684485"/>
              <a:gd name="connsiteY78" fmla="*/ 3675471 h 6858000"/>
              <a:gd name="connsiteX79" fmla="*/ 663794 w 4684485"/>
              <a:gd name="connsiteY79" fmla="*/ 3656229 h 6858000"/>
              <a:gd name="connsiteX80" fmla="*/ 687156 w 4684485"/>
              <a:gd name="connsiteY80" fmla="*/ 3622733 h 6858000"/>
              <a:gd name="connsiteX81" fmla="*/ 698770 w 4684485"/>
              <a:gd name="connsiteY81" fmla="*/ 3575278 h 6858000"/>
              <a:gd name="connsiteX82" fmla="*/ 763441 w 4684485"/>
              <a:gd name="connsiteY82" fmla="*/ 3372843 h 6858000"/>
              <a:gd name="connsiteX83" fmla="*/ 851549 w 4684485"/>
              <a:gd name="connsiteY83" fmla="*/ 3204760 h 6858000"/>
              <a:gd name="connsiteX84" fmla="*/ 895113 w 4684485"/>
              <a:gd name="connsiteY84" fmla="*/ 3073177 h 6858000"/>
              <a:gd name="connsiteX85" fmla="*/ 904829 w 4684485"/>
              <a:gd name="connsiteY85" fmla="*/ 3066373 h 6858000"/>
              <a:gd name="connsiteX86" fmla="*/ 912657 w 4684485"/>
              <a:gd name="connsiteY86" fmla="*/ 3053733 h 6858000"/>
              <a:gd name="connsiteX87" fmla="*/ 922201 w 4684485"/>
              <a:gd name="connsiteY87" fmla="*/ 3037464 h 6858000"/>
              <a:gd name="connsiteX88" fmla="*/ 927105 w 4684485"/>
              <a:gd name="connsiteY88" fmla="*/ 3027885 h 6858000"/>
              <a:gd name="connsiteX89" fmla="*/ 938351 w 4684485"/>
              <a:gd name="connsiteY89" fmla="*/ 3010448 h 6858000"/>
              <a:gd name="connsiteX90" fmla="*/ 938967 w 4684485"/>
              <a:gd name="connsiteY90" fmla="*/ 3005842 h 6858000"/>
              <a:gd name="connsiteX91" fmla="*/ 953615 w 4684485"/>
              <a:gd name="connsiteY91" fmla="*/ 2977449 h 6858000"/>
              <a:gd name="connsiteX92" fmla="*/ 953111 w 4684485"/>
              <a:gd name="connsiteY92" fmla="*/ 2976418 h 6858000"/>
              <a:gd name="connsiteX93" fmla="*/ 954155 w 4684485"/>
              <a:gd name="connsiteY93" fmla="*/ 2965627 h 6858000"/>
              <a:gd name="connsiteX94" fmla="*/ 957765 w 4684485"/>
              <a:gd name="connsiteY94" fmla="*/ 2946457 h 6858000"/>
              <a:gd name="connsiteX95" fmla="*/ 957350 w 4684485"/>
              <a:gd name="connsiteY95" fmla="*/ 2894353 h 6858000"/>
              <a:gd name="connsiteX96" fmla="*/ 972544 w 4684485"/>
              <a:gd name="connsiteY96" fmla="*/ 2864679 h 6858000"/>
              <a:gd name="connsiteX97" fmla="*/ 975222 w 4684485"/>
              <a:gd name="connsiteY97" fmla="*/ 2858346 h 6858000"/>
              <a:gd name="connsiteX98" fmla="*/ 975121 w 4684485"/>
              <a:gd name="connsiteY98" fmla="*/ 2858070 h 6858000"/>
              <a:gd name="connsiteX99" fmla="*/ 977634 w 4684485"/>
              <a:gd name="connsiteY99" fmla="*/ 2851093 h 6858000"/>
              <a:gd name="connsiteX100" fmla="*/ 980107 w 4684485"/>
              <a:gd name="connsiteY100" fmla="*/ 2846800 h 6858000"/>
              <a:gd name="connsiteX101" fmla="*/ 985305 w 4684485"/>
              <a:gd name="connsiteY101" fmla="*/ 2834510 h 6858000"/>
              <a:gd name="connsiteX102" fmla="*/ 986057 w 4684485"/>
              <a:gd name="connsiteY102" fmla="*/ 2829288 h 6858000"/>
              <a:gd name="connsiteX103" fmla="*/ 984861 w 4684485"/>
              <a:gd name="connsiteY103" fmla="*/ 2825781 h 6858000"/>
              <a:gd name="connsiteX104" fmla="*/ 985547 w 4684485"/>
              <a:gd name="connsiteY104" fmla="*/ 2824862 h 6858000"/>
              <a:gd name="connsiteX105" fmla="*/ 989979 w 4684485"/>
              <a:gd name="connsiteY105" fmla="*/ 2796846 h 6858000"/>
              <a:gd name="connsiteX106" fmla="*/ 1005909 w 4684485"/>
              <a:gd name="connsiteY106" fmla="*/ 2739609 h 6858000"/>
              <a:gd name="connsiteX107" fmla="*/ 1017437 w 4684485"/>
              <a:gd name="connsiteY107" fmla="*/ 2709132 h 6858000"/>
              <a:gd name="connsiteX108" fmla="*/ 1046385 w 4684485"/>
              <a:gd name="connsiteY108" fmla="*/ 2623133 h 6858000"/>
              <a:gd name="connsiteX109" fmla="*/ 1073441 w 4684485"/>
              <a:gd name="connsiteY109" fmla="*/ 2534899 h 6858000"/>
              <a:gd name="connsiteX110" fmla="*/ 1075743 w 4684485"/>
              <a:gd name="connsiteY110" fmla="*/ 2480106 h 6858000"/>
              <a:gd name="connsiteX111" fmla="*/ 1077265 w 4684485"/>
              <a:gd name="connsiteY111" fmla="*/ 2475030 h 6858000"/>
              <a:gd name="connsiteX112" fmla="*/ 1083883 w 4684485"/>
              <a:gd name="connsiteY112" fmla="*/ 2464722 h 6858000"/>
              <a:gd name="connsiteX113" fmla="*/ 1086777 w 4684485"/>
              <a:gd name="connsiteY113" fmla="*/ 2461434 h 6858000"/>
              <a:gd name="connsiteX114" fmla="*/ 1087126 w 4684485"/>
              <a:gd name="connsiteY114" fmla="*/ 2460806 h 6858000"/>
              <a:gd name="connsiteX115" fmla="*/ 1087083 w 4684485"/>
              <a:gd name="connsiteY115" fmla="*/ 2460453 h 6858000"/>
              <a:gd name="connsiteX116" fmla="*/ 1090877 w 4684485"/>
              <a:gd name="connsiteY116" fmla="*/ 2442912 h 6858000"/>
              <a:gd name="connsiteX117" fmla="*/ 1084594 w 4684485"/>
              <a:gd name="connsiteY117" fmla="*/ 2393943 h 6858000"/>
              <a:gd name="connsiteX118" fmla="*/ 1095187 w 4684485"/>
              <a:gd name="connsiteY118" fmla="*/ 2145620 h 6858000"/>
              <a:gd name="connsiteX119" fmla="*/ 1091005 w 4684485"/>
              <a:gd name="connsiteY119" fmla="*/ 1974931 h 6858000"/>
              <a:gd name="connsiteX120" fmla="*/ 1090021 w 4684485"/>
              <a:gd name="connsiteY120" fmla="*/ 1820662 h 6858000"/>
              <a:gd name="connsiteX121" fmla="*/ 1095393 w 4684485"/>
              <a:gd name="connsiteY121" fmla="*/ 1784755 h 6858000"/>
              <a:gd name="connsiteX122" fmla="*/ 1100337 w 4684485"/>
              <a:gd name="connsiteY122" fmla="*/ 1751246 h 6858000"/>
              <a:gd name="connsiteX123" fmla="*/ 1099270 w 4684485"/>
              <a:gd name="connsiteY123" fmla="*/ 1746792 h 6858000"/>
              <a:gd name="connsiteX124" fmla="*/ 1102388 w 4684485"/>
              <a:gd name="connsiteY124" fmla="*/ 1712948 h 6858000"/>
              <a:gd name="connsiteX125" fmla="*/ 1101575 w 4684485"/>
              <a:gd name="connsiteY125" fmla="*/ 1712332 h 6858000"/>
              <a:gd name="connsiteX126" fmla="*/ 1098721 w 4684485"/>
              <a:gd name="connsiteY126" fmla="*/ 1702136 h 6858000"/>
              <a:gd name="connsiteX127" fmla="*/ 1095215 w 4684485"/>
              <a:gd name="connsiteY127" fmla="*/ 1682992 h 6858000"/>
              <a:gd name="connsiteX128" fmla="*/ 1076555 w 4684485"/>
              <a:gd name="connsiteY128" fmla="*/ 1636988 h 6858000"/>
              <a:gd name="connsiteX129" fmla="*/ 1079711 w 4684485"/>
              <a:gd name="connsiteY129" fmla="*/ 1601685 h 6858000"/>
              <a:gd name="connsiteX130" fmla="*/ 1079881 w 4684485"/>
              <a:gd name="connsiteY130" fmla="*/ 1594484 h 6858000"/>
              <a:gd name="connsiteX131" fmla="*/ 1079691 w 4684485"/>
              <a:gd name="connsiteY131" fmla="*/ 1594298 h 6858000"/>
              <a:gd name="connsiteX132" fmla="*/ 1079489 w 4684485"/>
              <a:gd name="connsiteY132" fmla="*/ 1586621 h 6858000"/>
              <a:gd name="connsiteX133" fmla="*/ 1080191 w 4684485"/>
              <a:gd name="connsiteY133" fmla="*/ 1581350 h 6858000"/>
              <a:gd name="connsiteX134" fmla="*/ 1080520 w 4684485"/>
              <a:gd name="connsiteY134" fmla="*/ 1567378 h 6858000"/>
              <a:gd name="connsiteX135" fmla="*/ 1079357 w 4684485"/>
              <a:gd name="connsiteY135" fmla="*/ 1562296 h 6858000"/>
              <a:gd name="connsiteX136" fmla="*/ 1056053 w 4684485"/>
              <a:gd name="connsiteY136" fmla="*/ 1522084 h 6858000"/>
              <a:gd name="connsiteX137" fmla="*/ 1013893 w 4684485"/>
              <a:gd name="connsiteY137" fmla="*/ 1310783 h 6858000"/>
              <a:gd name="connsiteX138" fmla="*/ 999857 w 4684485"/>
              <a:gd name="connsiteY138" fmla="*/ 1254761 h 6858000"/>
              <a:gd name="connsiteX139" fmla="*/ 988009 w 4684485"/>
              <a:gd name="connsiteY139" fmla="*/ 1228301 h 6858000"/>
              <a:gd name="connsiteX140" fmla="*/ 986193 w 4684485"/>
              <a:gd name="connsiteY140" fmla="*/ 1223915 h 6858000"/>
              <a:gd name="connsiteX141" fmla="*/ 984535 w 4684485"/>
              <a:gd name="connsiteY141" fmla="*/ 1210047 h 6858000"/>
              <a:gd name="connsiteX142" fmla="*/ 984455 w 4684485"/>
              <a:gd name="connsiteY142" fmla="*/ 1204520 h 6858000"/>
              <a:gd name="connsiteX143" fmla="*/ 983181 w 4684485"/>
              <a:gd name="connsiteY143" fmla="*/ 1197097 h 6858000"/>
              <a:gd name="connsiteX144" fmla="*/ 982976 w 4684485"/>
              <a:gd name="connsiteY144" fmla="*/ 1197013 h 6858000"/>
              <a:gd name="connsiteX145" fmla="*/ 982123 w 4684485"/>
              <a:gd name="connsiteY145" fmla="*/ 1189862 h 6858000"/>
              <a:gd name="connsiteX146" fmla="*/ 980128 w 4684485"/>
              <a:gd name="connsiteY146" fmla="*/ 1153636 h 6858000"/>
              <a:gd name="connsiteX147" fmla="*/ 955984 w 4684485"/>
              <a:gd name="connsiteY147" fmla="*/ 1118095 h 6858000"/>
              <a:gd name="connsiteX148" fmla="*/ 949966 w 4684485"/>
              <a:gd name="connsiteY148" fmla="*/ 1101120 h 6858000"/>
              <a:gd name="connsiteX149" fmla="*/ 945827 w 4684485"/>
              <a:gd name="connsiteY149" fmla="*/ 1092587 h 6858000"/>
              <a:gd name="connsiteX150" fmla="*/ 944973 w 4684485"/>
              <a:gd name="connsiteY150" fmla="*/ 1092398 h 6858000"/>
              <a:gd name="connsiteX151" fmla="*/ 941512 w 4684485"/>
              <a:gd name="connsiteY151" fmla="*/ 1053799 h 6858000"/>
              <a:gd name="connsiteX152" fmla="*/ 943245 w 4684485"/>
              <a:gd name="connsiteY152" fmla="*/ 1013984 h 6858000"/>
              <a:gd name="connsiteX153" fmla="*/ 941298 w 4684485"/>
              <a:gd name="connsiteY153" fmla="*/ 997293 h 6858000"/>
              <a:gd name="connsiteX154" fmla="*/ 940335 w 4684485"/>
              <a:gd name="connsiteY154" fmla="*/ 995801 h 6858000"/>
              <a:gd name="connsiteX155" fmla="*/ 941482 w 4684485"/>
              <a:gd name="connsiteY155" fmla="*/ 980455 h 6858000"/>
              <a:gd name="connsiteX156" fmla="*/ 945774 w 4684485"/>
              <a:gd name="connsiteY156" fmla="*/ 965691 h 6858000"/>
              <a:gd name="connsiteX157" fmla="*/ 918795 w 4684485"/>
              <a:gd name="connsiteY157" fmla="*/ 829709 h 6858000"/>
              <a:gd name="connsiteX158" fmla="*/ 909069 w 4684485"/>
              <a:gd name="connsiteY158" fmla="*/ 622375 h 6858000"/>
              <a:gd name="connsiteX159" fmla="*/ 891618 w 4684485"/>
              <a:gd name="connsiteY159" fmla="*/ 452257 h 6858000"/>
              <a:gd name="connsiteX160" fmla="*/ 852916 w 4684485"/>
              <a:gd name="connsiteY160" fmla="*/ 370816 h 6858000"/>
              <a:gd name="connsiteX161" fmla="*/ 855402 w 4684485"/>
              <a:gd name="connsiteY161" fmla="*/ 323482 h 6858000"/>
              <a:gd name="connsiteX162" fmla="*/ 847506 w 4684485"/>
              <a:gd name="connsiteY162" fmla="*/ 308965 h 6858000"/>
              <a:gd name="connsiteX163" fmla="*/ 845993 w 4684485"/>
              <a:gd name="connsiteY163" fmla="*/ 306550 h 6858000"/>
              <a:gd name="connsiteX164" fmla="*/ 843235 w 4684485"/>
              <a:gd name="connsiteY164" fmla="*/ 294989 h 6858000"/>
              <a:gd name="connsiteX165" fmla="*/ 838338 w 4684485"/>
              <a:gd name="connsiteY165" fmla="*/ 294091 h 6858000"/>
              <a:gd name="connsiteX166" fmla="*/ 831233 w 4684485"/>
              <a:gd name="connsiteY166" fmla="*/ 278384 h 6858000"/>
              <a:gd name="connsiteX167" fmla="*/ 827302 w 4684485"/>
              <a:gd name="connsiteY167" fmla="*/ 256451 h 6858000"/>
              <a:gd name="connsiteX168" fmla="*/ 813243 w 4684485"/>
              <a:gd name="connsiteY168" fmla="*/ 149697 h 6858000"/>
              <a:gd name="connsiteX169" fmla="*/ 802194 w 4684485"/>
              <a:gd name="connsiteY169" fmla="*/ 87262 h 6858000"/>
              <a:gd name="connsiteX170" fmla="*/ 793857 w 4684485"/>
              <a:gd name="connsiteY170" fmla="*/ 65797 h 6858000"/>
              <a:gd name="connsiteX171" fmla="*/ 784997 w 4684485"/>
              <a:gd name="connsiteY171" fmla="*/ 34307 h 6858000"/>
              <a:gd name="connsiteX172" fmla="*/ 779935 w 4684485"/>
              <a:gd name="connsiteY172" fmla="*/ 48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</a:cxnLst>
            <a:rect l="l" t="t" r="r" b="b"/>
            <a:pathLst>
              <a:path w="4684485" h="6858000">
                <a:moveTo>
                  <a:pt x="777179" y="0"/>
                </a:moveTo>
                <a:lnTo>
                  <a:pt x="4177011" y="0"/>
                </a:lnTo>
                <a:lnTo>
                  <a:pt x="4684485" y="0"/>
                </a:lnTo>
                <a:lnTo>
                  <a:pt x="4684485" y="6858000"/>
                </a:lnTo>
                <a:lnTo>
                  <a:pt x="4177011" y="6858000"/>
                </a:lnTo>
                <a:lnTo>
                  <a:pt x="0" y="6858000"/>
                </a:lnTo>
                <a:lnTo>
                  <a:pt x="2140" y="6853227"/>
                </a:lnTo>
                <a:cubicBezTo>
                  <a:pt x="3281" y="6849731"/>
                  <a:pt x="3730" y="6846319"/>
                  <a:pt x="2645" y="6843360"/>
                </a:cubicBezTo>
                <a:cubicBezTo>
                  <a:pt x="-1457" y="6834900"/>
                  <a:pt x="3713" y="6827141"/>
                  <a:pt x="5504" y="6818176"/>
                </a:cubicBezTo>
                <a:cubicBezTo>
                  <a:pt x="3050" y="6806465"/>
                  <a:pt x="16593" y="6767806"/>
                  <a:pt x="23629" y="6757651"/>
                </a:cubicBezTo>
                <a:cubicBezTo>
                  <a:pt x="46419" y="6733254"/>
                  <a:pt x="40510" y="6694311"/>
                  <a:pt x="58208" y="6674068"/>
                </a:cubicBezTo>
                <a:cubicBezTo>
                  <a:pt x="61460" y="6666791"/>
                  <a:pt x="93888" y="6617787"/>
                  <a:pt x="95020" y="6610847"/>
                </a:cubicBezTo>
                <a:cubicBezTo>
                  <a:pt x="95329" y="6606382"/>
                  <a:pt x="65160" y="6628588"/>
                  <a:pt x="65470" y="6624123"/>
                </a:cubicBezTo>
                <a:lnTo>
                  <a:pt x="137286" y="6588010"/>
                </a:lnTo>
                <a:cubicBezTo>
                  <a:pt x="171356" y="6534981"/>
                  <a:pt x="150244" y="6574447"/>
                  <a:pt x="180635" y="6495275"/>
                </a:cubicBezTo>
                <a:cubicBezTo>
                  <a:pt x="184961" y="6455862"/>
                  <a:pt x="200717" y="6462169"/>
                  <a:pt x="205042" y="6422756"/>
                </a:cubicBezTo>
                <a:lnTo>
                  <a:pt x="209632" y="6358596"/>
                </a:lnTo>
                <a:cubicBezTo>
                  <a:pt x="217454" y="6337402"/>
                  <a:pt x="219904" y="6319757"/>
                  <a:pt x="219796" y="6294314"/>
                </a:cubicBezTo>
                <a:cubicBezTo>
                  <a:pt x="223275" y="6292658"/>
                  <a:pt x="245431" y="6251901"/>
                  <a:pt x="248261" y="6248557"/>
                </a:cubicBezTo>
                <a:lnTo>
                  <a:pt x="286066" y="5959276"/>
                </a:lnTo>
                <a:lnTo>
                  <a:pt x="285981" y="5957154"/>
                </a:lnTo>
                <a:cubicBezTo>
                  <a:pt x="287183" y="5948783"/>
                  <a:pt x="289201" y="5944462"/>
                  <a:pt x="291575" y="5941942"/>
                </a:cubicBezTo>
                <a:lnTo>
                  <a:pt x="294764" y="5940122"/>
                </a:lnTo>
                <a:lnTo>
                  <a:pt x="299218" y="5930161"/>
                </a:lnTo>
                <a:lnTo>
                  <a:pt x="309655" y="5911810"/>
                </a:lnTo>
                <a:cubicBezTo>
                  <a:pt x="309786" y="5910267"/>
                  <a:pt x="309917" y="5908724"/>
                  <a:pt x="310049" y="5907181"/>
                </a:cubicBezTo>
                <a:lnTo>
                  <a:pt x="323362" y="5877642"/>
                </a:lnTo>
                <a:lnTo>
                  <a:pt x="322807" y="5876666"/>
                </a:lnTo>
                <a:cubicBezTo>
                  <a:pt x="321866" y="5873807"/>
                  <a:pt x="321742" y="5870426"/>
                  <a:pt x="323332" y="5865860"/>
                </a:cubicBezTo>
                <a:cubicBezTo>
                  <a:pt x="310067" y="5864546"/>
                  <a:pt x="320164" y="5859849"/>
                  <a:pt x="326018" y="5846502"/>
                </a:cubicBezTo>
                <a:cubicBezTo>
                  <a:pt x="306722" y="5841482"/>
                  <a:pt x="329895" y="5808593"/>
                  <a:pt x="323071" y="5794837"/>
                </a:cubicBezTo>
                <a:cubicBezTo>
                  <a:pt x="327809" y="5785143"/>
                  <a:pt x="332465" y="5774803"/>
                  <a:pt x="336871" y="5763977"/>
                </a:cubicBezTo>
                <a:lnTo>
                  <a:pt x="339251" y="5757443"/>
                </a:lnTo>
                <a:cubicBezTo>
                  <a:pt x="339213" y="5757354"/>
                  <a:pt x="339174" y="5757264"/>
                  <a:pt x="339135" y="5757177"/>
                </a:cubicBezTo>
                <a:cubicBezTo>
                  <a:pt x="339301" y="5755471"/>
                  <a:pt x="339953" y="5753215"/>
                  <a:pt x="341319" y="5750018"/>
                </a:cubicBezTo>
                <a:lnTo>
                  <a:pt x="343592" y="5745527"/>
                </a:lnTo>
                <a:lnTo>
                  <a:pt x="348207" y="5732850"/>
                </a:lnTo>
                <a:lnTo>
                  <a:pt x="348708" y="5727596"/>
                </a:lnTo>
                <a:cubicBezTo>
                  <a:pt x="346803" y="5707845"/>
                  <a:pt x="319974" y="5705139"/>
                  <a:pt x="339704" y="5678917"/>
                </a:cubicBezTo>
                <a:cubicBezTo>
                  <a:pt x="344844" y="5643142"/>
                  <a:pt x="334094" y="5620409"/>
                  <a:pt x="349027" y="5587240"/>
                </a:cubicBezTo>
                <a:cubicBezTo>
                  <a:pt x="353779" y="5553747"/>
                  <a:pt x="352180" y="5524869"/>
                  <a:pt x="360744" y="5496420"/>
                </a:cubicBezTo>
                <a:cubicBezTo>
                  <a:pt x="357816" y="5485007"/>
                  <a:pt x="357580" y="5474190"/>
                  <a:pt x="366191" y="5463512"/>
                </a:cubicBezTo>
                <a:cubicBezTo>
                  <a:pt x="368617" y="5432296"/>
                  <a:pt x="359761" y="5424946"/>
                  <a:pt x="370586" y="5404966"/>
                </a:cubicBezTo>
                <a:cubicBezTo>
                  <a:pt x="357075" y="5387753"/>
                  <a:pt x="363410" y="5386579"/>
                  <a:pt x="369304" y="5378223"/>
                </a:cubicBezTo>
                <a:lnTo>
                  <a:pt x="369813" y="5377039"/>
                </a:lnTo>
                <a:lnTo>
                  <a:pt x="367865" y="5374688"/>
                </a:lnTo>
                <a:lnTo>
                  <a:pt x="367550" y="5369744"/>
                </a:lnTo>
                <a:lnTo>
                  <a:pt x="370308" y="5356163"/>
                </a:lnTo>
                <a:lnTo>
                  <a:pt x="371942" y="5351044"/>
                </a:lnTo>
                <a:cubicBezTo>
                  <a:pt x="372844" y="5347522"/>
                  <a:pt x="373159" y="5345186"/>
                  <a:pt x="373062" y="5343580"/>
                </a:cubicBezTo>
                <a:lnTo>
                  <a:pt x="372900" y="5343400"/>
                </a:lnTo>
                <a:lnTo>
                  <a:pt x="374322" y="5336400"/>
                </a:lnTo>
                <a:cubicBezTo>
                  <a:pt x="377154" y="5324579"/>
                  <a:pt x="380322" y="5313068"/>
                  <a:pt x="383674" y="5302100"/>
                </a:cubicBezTo>
                <a:cubicBezTo>
                  <a:pt x="374454" y="5293093"/>
                  <a:pt x="393159" y="5252439"/>
                  <a:pt x="372456" y="5257295"/>
                </a:cubicBezTo>
                <a:cubicBezTo>
                  <a:pt x="376384" y="5242513"/>
                  <a:pt x="386060" y="5233419"/>
                  <a:pt x="372166" y="5238668"/>
                </a:cubicBezTo>
                <a:cubicBezTo>
                  <a:pt x="373081" y="5233812"/>
                  <a:pt x="372419" y="5230846"/>
                  <a:pt x="370995" y="5228745"/>
                </a:cubicBezTo>
                <a:lnTo>
                  <a:pt x="370266" y="5228139"/>
                </a:lnTo>
                <a:lnTo>
                  <a:pt x="379329" y="5195257"/>
                </a:lnTo>
                <a:cubicBezTo>
                  <a:pt x="379221" y="5193813"/>
                  <a:pt x="379112" y="5192368"/>
                  <a:pt x="379004" y="5190924"/>
                </a:cubicBezTo>
                <a:lnTo>
                  <a:pt x="386868" y="5169448"/>
                </a:lnTo>
                <a:lnTo>
                  <a:pt x="389886" y="5158375"/>
                </a:lnTo>
                <a:lnTo>
                  <a:pt x="392889" y="5155200"/>
                </a:lnTo>
                <a:cubicBezTo>
                  <a:pt x="394939" y="5151797"/>
                  <a:pt x="396337" y="5146953"/>
                  <a:pt x="396254" y="5138880"/>
                </a:cubicBezTo>
                <a:lnTo>
                  <a:pt x="395829" y="5137025"/>
                </a:lnTo>
                <a:lnTo>
                  <a:pt x="401622" y="5123497"/>
                </a:lnTo>
                <a:cubicBezTo>
                  <a:pt x="404011" y="5119132"/>
                  <a:pt x="406797" y="5115249"/>
                  <a:pt x="410123" y="5112085"/>
                </a:cubicBezTo>
                <a:cubicBezTo>
                  <a:pt x="401845" y="5066649"/>
                  <a:pt x="422378" y="5023157"/>
                  <a:pt x="427310" y="4973536"/>
                </a:cubicBezTo>
                <a:cubicBezTo>
                  <a:pt x="406855" y="4952575"/>
                  <a:pt x="448983" y="4866095"/>
                  <a:pt x="473870" y="4853262"/>
                </a:cubicBezTo>
                <a:lnTo>
                  <a:pt x="523687" y="4579511"/>
                </a:lnTo>
                <a:cubicBezTo>
                  <a:pt x="509490" y="4381498"/>
                  <a:pt x="587159" y="4246010"/>
                  <a:pt x="596846" y="4088638"/>
                </a:cubicBezTo>
                <a:lnTo>
                  <a:pt x="609911" y="3862564"/>
                </a:lnTo>
                <a:lnTo>
                  <a:pt x="620392" y="3821134"/>
                </a:lnTo>
                <a:lnTo>
                  <a:pt x="626965" y="3810557"/>
                </a:lnTo>
                <a:cubicBezTo>
                  <a:pt x="636965" y="3784810"/>
                  <a:pt x="638626" y="3750427"/>
                  <a:pt x="652536" y="3736429"/>
                </a:cubicBezTo>
                <a:cubicBezTo>
                  <a:pt x="656116" y="3729433"/>
                  <a:pt x="658396" y="3722498"/>
                  <a:pt x="659855" y="3715640"/>
                </a:cubicBezTo>
                <a:lnTo>
                  <a:pt x="662133" y="3696308"/>
                </a:lnTo>
                <a:lnTo>
                  <a:pt x="659163" y="3690549"/>
                </a:lnTo>
                <a:lnTo>
                  <a:pt x="662546" y="3678883"/>
                </a:lnTo>
                <a:cubicBezTo>
                  <a:pt x="662566" y="3677746"/>
                  <a:pt x="662586" y="3676608"/>
                  <a:pt x="662606" y="3675471"/>
                </a:cubicBezTo>
                <a:cubicBezTo>
                  <a:pt x="662702" y="3668955"/>
                  <a:pt x="662942" y="3662537"/>
                  <a:pt x="663794" y="3656229"/>
                </a:cubicBezTo>
                <a:cubicBezTo>
                  <a:pt x="682544" y="3665951"/>
                  <a:pt x="674158" y="3604159"/>
                  <a:pt x="687156" y="3622733"/>
                </a:cubicBezTo>
                <a:cubicBezTo>
                  <a:pt x="695117" y="3589752"/>
                  <a:pt x="705402" y="3616082"/>
                  <a:pt x="698770" y="3575278"/>
                </a:cubicBezTo>
                <a:cubicBezTo>
                  <a:pt x="711484" y="3533630"/>
                  <a:pt x="737978" y="3434596"/>
                  <a:pt x="763441" y="3372843"/>
                </a:cubicBezTo>
                <a:cubicBezTo>
                  <a:pt x="777128" y="3339410"/>
                  <a:pt x="829603" y="3254706"/>
                  <a:pt x="851549" y="3204760"/>
                </a:cubicBezTo>
                <a:cubicBezTo>
                  <a:pt x="866093" y="3156938"/>
                  <a:pt x="892854" y="3124249"/>
                  <a:pt x="895113" y="3073177"/>
                </a:cubicBezTo>
                <a:cubicBezTo>
                  <a:pt x="898645" y="3071841"/>
                  <a:pt x="901857" y="3069468"/>
                  <a:pt x="904829" y="3066373"/>
                </a:cubicBezTo>
                <a:lnTo>
                  <a:pt x="912657" y="3053733"/>
                </a:lnTo>
                <a:lnTo>
                  <a:pt x="922201" y="3037464"/>
                </a:lnTo>
                <a:lnTo>
                  <a:pt x="927105" y="3027885"/>
                </a:lnTo>
                <a:lnTo>
                  <a:pt x="938351" y="3010448"/>
                </a:lnTo>
                <a:cubicBezTo>
                  <a:pt x="938557" y="3008912"/>
                  <a:pt x="938762" y="3007377"/>
                  <a:pt x="938967" y="3005842"/>
                </a:cubicBezTo>
                <a:lnTo>
                  <a:pt x="953615" y="2977449"/>
                </a:lnTo>
                <a:lnTo>
                  <a:pt x="953111" y="2976418"/>
                </a:lnTo>
                <a:cubicBezTo>
                  <a:pt x="952317" y="2973463"/>
                  <a:pt x="952357" y="2970061"/>
                  <a:pt x="954155" y="2965627"/>
                </a:cubicBezTo>
                <a:cubicBezTo>
                  <a:pt x="941057" y="2963075"/>
                  <a:pt x="951306" y="2959302"/>
                  <a:pt x="957765" y="2946457"/>
                </a:cubicBezTo>
                <a:cubicBezTo>
                  <a:pt x="938860" y="2939627"/>
                  <a:pt x="963453" y="2908790"/>
                  <a:pt x="957350" y="2894353"/>
                </a:cubicBezTo>
                <a:cubicBezTo>
                  <a:pt x="962521" y="2885070"/>
                  <a:pt x="967644" y="2875128"/>
                  <a:pt x="972544" y="2864679"/>
                </a:cubicBezTo>
                <a:lnTo>
                  <a:pt x="975222" y="2858346"/>
                </a:lnTo>
                <a:cubicBezTo>
                  <a:pt x="975187" y="2858255"/>
                  <a:pt x="975153" y="2858162"/>
                  <a:pt x="975121" y="2858070"/>
                </a:cubicBezTo>
                <a:cubicBezTo>
                  <a:pt x="975369" y="2856375"/>
                  <a:pt x="976124" y="2854172"/>
                  <a:pt x="977634" y="2851093"/>
                </a:cubicBezTo>
                <a:lnTo>
                  <a:pt x="980107" y="2846800"/>
                </a:lnTo>
                <a:lnTo>
                  <a:pt x="985305" y="2834510"/>
                </a:lnTo>
                <a:lnTo>
                  <a:pt x="986057" y="2829288"/>
                </a:lnTo>
                <a:lnTo>
                  <a:pt x="984861" y="2825781"/>
                </a:lnTo>
                <a:lnTo>
                  <a:pt x="985547" y="2824862"/>
                </a:lnTo>
                <a:cubicBezTo>
                  <a:pt x="992373" y="2819689"/>
                  <a:pt x="998095" y="2822099"/>
                  <a:pt x="989979" y="2796846"/>
                </a:cubicBezTo>
                <a:cubicBezTo>
                  <a:pt x="1003477" y="2782617"/>
                  <a:pt x="997345" y="2770079"/>
                  <a:pt x="1005909" y="2739609"/>
                </a:cubicBezTo>
                <a:cubicBezTo>
                  <a:pt x="1015566" y="2733617"/>
                  <a:pt x="1017603" y="2722445"/>
                  <a:pt x="1017437" y="2709132"/>
                </a:cubicBezTo>
                <a:cubicBezTo>
                  <a:pt x="1030735" y="2684981"/>
                  <a:pt x="1035337" y="2654605"/>
                  <a:pt x="1046385" y="2623133"/>
                </a:cubicBezTo>
                <a:cubicBezTo>
                  <a:pt x="1066167" y="2597793"/>
                  <a:pt x="1061585" y="2568478"/>
                  <a:pt x="1073441" y="2534899"/>
                </a:cubicBezTo>
                <a:cubicBezTo>
                  <a:pt x="1095930" y="2519375"/>
                  <a:pt x="1073297" y="2501344"/>
                  <a:pt x="1075743" y="2480106"/>
                </a:cubicBezTo>
                <a:lnTo>
                  <a:pt x="1077265" y="2475030"/>
                </a:lnTo>
                <a:lnTo>
                  <a:pt x="1083883" y="2464722"/>
                </a:lnTo>
                <a:lnTo>
                  <a:pt x="1086777" y="2461434"/>
                </a:lnTo>
                <a:lnTo>
                  <a:pt x="1087126" y="2460806"/>
                </a:lnTo>
                <a:cubicBezTo>
                  <a:pt x="1087111" y="2460688"/>
                  <a:pt x="1087097" y="2460571"/>
                  <a:pt x="1087083" y="2460453"/>
                </a:cubicBezTo>
                <a:cubicBezTo>
                  <a:pt x="1084575" y="2448776"/>
                  <a:pt x="1081813" y="2438504"/>
                  <a:pt x="1090877" y="2442912"/>
                </a:cubicBezTo>
                <a:cubicBezTo>
                  <a:pt x="1086411" y="2408943"/>
                  <a:pt x="1104841" y="2426247"/>
                  <a:pt x="1084594" y="2393943"/>
                </a:cubicBezTo>
                <a:cubicBezTo>
                  <a:pt x="1081331" y="2349474"/>
                  <a:pt x="1094117" y="2215455"/>
                  <a:pt x="1095187" y="2145620"/>
                </a:cubicBezTo>
                <a:cubicBezTo>
                  <a:pt x="1095677" y="2107869"/>
                  <a:pt x="1088933" y="2032209"/>
                  <a:pt x="1091005" y="1974931"/>
                </a:cubicBezTo>
                <a:cubicBezTo>
                  <a:pt x="1090143" y="1920771"/>
                  <a:pt x="1089637" y="1848695"/>
                  <a:pt x="1090021" y="1820662"/>
                </a:cubicBezTo>
                <a:lnTo>
                  <a:pt x="1095393" y="1784755"/>
                </a:lnTo>
                <a:lnTo>
                  <a:pt x="1100337" y="1751246"/>
                </a:lnTo>
                <a:lnTo>
                  <a:pt x="1099270" y="1746792"/>
                </a:lnTo>
                <a:lnTo>
                  <a:pt x="1102388" y="1712948"/>
                </a:lnTo>
                <a:lnTo>
                  <a:pt x="1101575" y="1712332"/>
                </a:lnTo>
                <a:cubicBezTo>
                  <a:pt x="1099829" y="1710177"/>
                  <a:pt x="1098671" y="1707132"/>
                  <a:pt x="1098721" y="1702136"/>
                </a:cubicBezTo>
                <a:cubicBezTo>
                  <a:pt x="1086125" y="1707597"/>
                  <a:pt x="1093953" y="1698203"/>
                  <a:pt x="1095215" y="1682992"/>
                </a:cubicBezTo>
                <a:cubicBezTo>
                  <a:pt x="1075930" y="1688080"/>
                  <a:pt x="1087074" y="1646201"/>
                  <a:pt x="1076555" y="1636988"/>
                </a:cubicBezTo>
                <a:cubicBezTo>
                  <a:pt x="1077915" y="1625697"/>
                  <a:pt x="1079003" y="1613851"/>
                  <a:pt x="1079711" y="1601685"/>
                </a:cubicBezTo>
                <a:cubicBezTo>
                  <a:pt x="1079767" y="1599285"/>
                  <a:pt x="1079824" y="1596884"/>
                  <a:pt x="1079881" y="1594484"/>
                </a:cubicBezTo>
                <a:lnTo>
                  <a:pt x="1079691" y="1594298"/>
                </a:lnTo>
                <a:cubicBezTo>
                  <a:pt x="1079319" y="1592646"/>
                  <a:pt x="1079221" y="1590246"/>
                  <a:pt x="1079489" y="1586621"/>
                </a:cubicBezTo>
                <a:lnTo>
                  <a:pt x="1080191" y="1581350"/>
                </a:lnTo>
                <a:lnTo>
                  <a:pt x="1080520" y="1567378"/>
                </a:lnTo>
                <a:lnTo>
                  <a:pt x="1079357" y="1562296"/>
                </a:lnTo>
                <a:cubicBezTo>
                  <a:pt x="1071509" y="1545100"/>
                  <a:pt x="1046015" y="1556102"/>
                  <a:pt x="1056053" y="1522084"/>
                </a:cubicBezTo>
                <a:cubicBezTo>
                  <a:pt x="1045144" y="1480164"/>
                  <a:pt x="1023259" y="1355336"/>
                  <a:pt x="1013893" y="1310783"/>
                </a:cubicBezTo>
                <a:cubicBezTo>
                  <a:pt x="1006486" y="1280872"/>
                  <a:pt x="996077" y="1278569"/>
                  <a:pt x="999857" y="1254761"/>
                </a:cubicBezTo>
                <a:lnTo>
                  <a:pt x="988009" y="1228301"/>
                </a:lnTo>
                <a:lnTo>
                  <a:pt x="986193" y="1223915"/>
                </a:lnTo>
                <a:lnTo>
                  <a:pt x="984535" y="1210047"/>
                </a:lnTo>
                <a:cubicBezTo>
                  <a:pt x="984508" y="1208205"/>
                  <a:pt x="984482" y="1206362"/>
                  <a:pt x="984455" y="1204520"/>
                </a:cubicBezTo>
                <a:cubicBezTo>
                  <a:pt x="984199" y="1200829"/>
                  <a:pt x="983767" y="1198525"/>
                  <a:pt x="983181" y="1197097"/>
                </a:cubicBezTo>
                <a:lnTo>
                  <a:pt x="982976" y="1197013"/>
                </a:lnTo>
                <a:lnTo>
                  <a:pt x="982123" y="1189862"/>
                </a:lnTo>
                <a:cubicBezTo>
                  <a:pt x="981075" y="1177574"/>
                  <a:pt x="980434" y="1165401"/>
                  <a:pt x="980128" y="1153636"/>
                </a:cubicBezTo>
                <a:cubicBezTo>
                  <a:pt x="968875" y="1149994"/>
                  <a:pt x="973513" y="1103222"/>
                  <a:pt x="955984" y="1118095"/>
                </a:cubicBezTo>
                <a:cubicBezTo>
                  <a:pt x="955031" y="1102534"/>
                  <a:pt x="961117" y="1089311"/>
                  <a:pt x="949966" y="1101120"/>
                </a:cubicBezTo>
                <a:cubicBezTo>
                  <a:pt x="949310" y="1096198"/>
                  <a:pt x="947785" y="1093805"/>
                  <a:pt x="945827" y="1092587"/>
                </a:cubicBezTo>
                <a:lnTo>
                  <a:pt x="944973" y="1092398"/>
                </a:lnTo>
                <a:lnTo>
                  <a:pt x="941512" y="1053799"/>
                </a:lnTo>
                <a:lnTo>
                  <a:pt x="943245" y="1013984"/>
                </a:lnTo>
                <a:cubicBezTo>
                  <a:pt x="944079" y="1009826"/>
                  <a:pt x="943867" y="1004670"/>
                  <a:pt x="941298" y="997293"/>
                </a:cubicBezTo>
                <a:lnTo>
                  <a:pt x="940335" y="995801"/>
                </a:lnTo>
                <a:lnTo>
                  <a:pt x="941482" y="980455"/>
                </a:lnTo>
                <a:cubicBezTo>
                  <a:pt x="942330" y="975240"/>
                  <a:pt x="943693" y="970273"/>
                  <a:pt x="945774" y="965691"/>
                </a:cubicBezTo>
                <a:cubicBezTo>
                  <a:pt x="924137" y="928094"/>
                  <a:pt x="929581" y="877796"/>
                  <a:pt x="918795" y="829709"/>
                </a:cubicBezTo>
                <a:cubicBezTo>
                  <a:pt x="912678" y="772490"/>
                  <a:pt x="913929" y="659638"/>
                  <a:pt x="909069" y="622375"/>
                </a:cubicBezTo>
                <a:cubicBezTo>
                  <a:pt x="900232" y="553358"/>
                  <a:pt x="900977" y="494184"/>
                  <a:pt x="891618" y="452257"/>
                </a:cubicBezTo>
                <a:cubicBezTo>
                  <a:pt x="867903" y="430960"/>
                  <a:pt x="861934" y="401830"/>
                  <a:pt x="852916" y="370816"/>
                </a:cubicBezTo>
                <a:cubicBezTo>
                  <a:pt x="871317" y="370167"/>
                  <a:pt x="836666" y="336199"/>
                  <a:pt x="855402" y="323482"/>
                </a:cubicBezTo>
                <a:cubicBezTo>
                  <a:pt x="853168" y="318240"/>
                  <a:pt x="850412" y="313564"/>
                  <a:pt x="847506" y="308965"/>
                </a:cubicBezTo>
                <a:lnTo>
                  <a:pt x="845993" y="306550"/>
                </a:lnTo>
                <a:lnTo>
                  <a:pt x="843235" y="294989"/>
                </a:lnTo>
                <a:lnTo>
                  <a:pt x="838338" y="294091"/>
                </a:lnTo>
                <a:lnTo>
                  <a:pt x="831233" y="278384"/>
                </a:lnTo>
                <a:cubicBezTo>
                  <a:pt x="829208" y="272138"/>
                  <a:pt x="827774" y="264987"/>
                  <a:pt x="827302" y="256451"/>
                </a:cubicBezTo>
                <a:cubicBezTo>
                  <a:pt x="832901" y="224346"/>
                  <a:pt x="805328" y="189791"/>
                  <a:pt x="813243" y="149697"/>
                </a:cubicBezTo>
                <a:cubicBezTo>
                  <a:pt x="814580" y="135373"/>
                  <a:pt x="809093" y="93596"/>
                  <a:pt x="802194" y="87262"/>
                </a:cubicBezTo>
                <a:cubicBezTo>
                  <a:pt x="799842" y="78874"/>
                  <a:pt x="800701" y="68127"/>
                  <a:pt x="793857" y="65797"/>
                </a:cubicBezTo>
                <a:cubicBezTo>
                  <a:pt x="785399" y="61181"/>
                  <a:pt x="793487" y="27544"/>
                  <a:pt x="784997" y="34307"/>
                </a:cubicBezTo>
                <a:cubicBezTo>
                  <a:pt x="787721" y="22402"/>
                  <a:pt x="784554" y="13224"/>
                  <a:pt x="779935" y="488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EDD79FD-67E5-4110-AF93-F52011F8C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6600" y="686153"/>
            <a:ext cx="4413325" cy="5463394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5B287381-6DA3-B4DE-0744-977C56E37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8702" y="3584742"/>
            <a:ext cx="1158619" cy="2317239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">
            <a:extLst>
              <a:ext uri="{FF2B5EF4-FFF2-40B4-BE49-F238E27FC236}">
                <a16:creationId xmlns:a16="http://schemas.microsoft.com/office/drawing/2014/main" id="{5446BE88-620B-ED66-2531-E407CB3228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8702" y="960472"/>
            <a:ext cx="1158620" cy="2317240"/>
          </a:xfrm>
          <a:prstGeom prst="rect">
            <a:avLst/>
          </a:prstGeom>
        </p:spPr>
      </p:pic>
      <p:pic>
        <p:nvPicPr>
          <p:cNvPr id="11" name="Picture 10" descr="A screenshot of a travel guide&#10;&#10;Description automatically generated">
            <a:extLst>
              <a:ext uri="{FF2B5EF4-FFF2-40B4-BE49-F238E27FC236}">
                <a16:creationId xmlns:a16="http://schemas.microsoft.com/office/drawing/2014/main" id="{D08BCACF-AE08-1C9C-8F30-BA03A4AD3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834" y="3555011"/>
            <a:ext cx="1171259" cy="2342518"/>
          </a:xfrm>
          <a:prstGeom prst="rect">
            <a:avLst/>
          </a:prstGeom>
        </p:spPr>
      </p:pic>
      <p:sp>
        <p:nvSpPr>
          <p:cNvPr id="29" name="Rectangle 6">
            <a:extLst>
              <a:ext uri="{FF2B5EF4-FFF2-40B4-BE49-F238E27FC236}">
                <a16:creationId xmlns:a16="http://schemas.microsoft.com/office/drawing/2014/main" id="{27BC8104-FC8A-47CA-B1D7-85D302DC1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8599" y="6062092"/>
            <a:ext cx="1177396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A screenshot of a phone&#10;&#10;Description automatically generated">
            <a:extLst>
              <a:ext uri="{FF2B5EF4-FFF2-40B4-BE49-F238E27FC236}">
                <a16:creationId xmlns:a16="http://schemas.microsoft.com/office/drawing/2014/main" id="{C1953180-F610-0EB1-8F09-9D6CA97863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264" y="883944"/>
            <a:ext cx="1253252" cy="250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265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4ADAB-E92B-01E1-C34A-25C9CA6A9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MY" sz="5400"/>
              <a:t>Admin Panel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EF94F4-DB7D-A677-291C-B8A6CB962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409" y="602240"/>
            <a:ext cx="3532036" cy="1209722"/>
          </a:xfrm>
          <a:prstGeom prst="rect">
            <a:avLst/>
          </a:prstGeom>
        </p:spPr>
      </p:pic>
      <p:sp>
        <p:nvSpPr>
          <p:cNvPr id="16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9870B-8003-150C-33B8-26076BFD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04819"/>
            <a:ext cx="6986016" cy="3672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sz="2000"/>
              <a:t>Content Management:</a:t>
            </a:r>
          </a:p>
          <a:p>
            <a:r>
              <a:rPr lang="en-MY" sz="2000"/>
              <a:t>Upload, Edit, Delete Features: Full control over places and blogs content, with a real-time preview option.</a:t>
            </a:r>
          </a:p>
          <a:p>
            <a:r>
              <a:rPr lang="en-MY" sz="2000"/>
              <a:t>Control Featured Contents: Curate and modify featured content on the app.</a:t>
            </a:r>
          </a:p>
          <a:p>
            <a:pPr marL="0" indent="0">
              <a:buNone/>
            </a:pPr>
            <a:r>
              <a:rPr lang="en-MY" sz="2000"/>
              <a:t>Hosting and Backend:</a:t>
            </a:r>
          </a:p>
          <a:p>
            <a:r>
              <a:rPr lang="en-MY" sz="2000"/>
              <a:t>Free Firebase Hosting: No need for additional domain or hosting services.</a:t>
            </a:r>
          </a:p>
          <a:p>
            <a:r>
              <a:rPr lang="en-MY" sz="2000"/>
              <a:t>Cloud Firestore Backend: Reliable and secure data management.</a:t>
            </a:r>
          </a:p>
          <a:p>
            <a:pPr marL="0" indent="0">
              <a:buNone/>
            </a:pPr>
            <a:endParaRPr lang="en-MY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8D6CAD-362D-A7C6-47BD-DF6D20064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594" y="2310086"/>
            <a:ext cx="3375392" cy="1890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8E1329-C7E8-29E3-4901-8B1F4DAB1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136" y="4429540"/>
            <a:ext cx="3530309" cy="174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34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3055C385-63EB-D2A7-60CB-8A3F6E6FFC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6881" y="305990"/>
            <a:ext cx="2936558" cy="5870973"/>
          </a:xfrm>
        </p:spPr>
      </p:pic>
    </p:spTree>
    <p:extLst>
      <p:ext uri="{BB962C8B-B14F-4D97-AF65-F5344CB8AC3E}">
        <p14:creationId xmlns:p14="http://schemas.microsoft.com/office/powerpoint/2010/main" val="54017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ACD4C-EE09-E8E9-8FE1-2B8F50450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Conclusion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B83FC-A934-B063-9F60-5592C562C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MY" b="1" dirty="0"/>
              <a:t>1. Enhanced User Interaction:</a:t>
            </a:r>
          </a:p>
          <a:p>
            <a:r>
              <a:rPr lang="en-MY" dirty="0"/>
              <a:t>Social Features: Introduce a 'likes' and '</a:t>
            </a:r>
            <a:r>
              <a:rPr lang="en-MY" dirty="0" err="1"/>
              <a:t>favorites</a:t>
            </a:r>
            <a:r>
              <a:rPr lang="en-MY" dirty="0"/>
              <a:t>' system to allow users to engage more interactively with the content (places, blogs, travel guides).</a:t>
            </a:r>
          </a:p>
          <a:p>
            <a:r>
              <a:rPr lang="en-MY" dirty="0"/>
              <a:t>Review System Enhancement: Enable users to read and browse through reviews written by others, offering a more community-driven experience and informed decision-making.</a:t>
            </a:r>
          </a:p>
          <a:p>
            <a:pPr marL="0" indent="0">
              <a:buNone/>
            </a:pPr>
            <a:r>
              <a:rPr lang="en-MY" b="1" dirty="0"/>
              <a:t>2. Advanced Advertising Options:</a:t>
            </a:r>
          </a:p>
          <a:p>
            <a:r>
              <a:rPr lang="en-MY" dirty="0" err="1"/>
              <a:t>Admob</a:t>
            </a:r>
            <a:r>
              <a:rPr lang="en-MY" dirty="0"/>
              <a:t> &amp; Facebook Ads Integration: Implement interstitial ads from both </a:t>
            </a:r>
            <a:r>
              <a:rPr lang="en-MY" dirty="0" err="1"/>
              <a:t>Admob</a:t>
            </a:r>
            <a:r>
              <a:rPr lang="en-MY" dirty="0"/>
              <a:t> and Facebook, providing a diversified revenue stream.</a:t>
            </a:r>
          </a:p>
          <a:p>
            <a:r>
              <a:rPr lang="en-MY" dirty="0"/>
              <a:t>Configurable Ad Settings: Develop the capability for ads to be fully configurable based on user clicks, enhancing the relevance and effectiveness of advertisements.</a:t>
            </a:r>
          </a:p>
          <a:p>
            <a:r>
              <a:rPr lang="en-MY" dirty="0"/>
              <a:t>Admin Panel Control: Ensure ads can be monitored and controlled from the admin panel, allowing for real-time adjustments and optimization.</a:t>
            </a:r>
          </a:p>
          <a:p>
            <a:pPr marL="0" indent="0">
              <a:buNone/>
            </a:pPr>
            <a:r>
              <a:rPr lang="en-MY" b="1" i="0" dirty="0">
                <a:effectLst/>
                <a:latin typeface="Söhne"/>
              </a:rPr>
              <a:t>3. Data Analytics</a:t>
            </a:r>
          </a:p>
          <a:p>
            <a:r>
              <a:rPr lang="en-MY" dirty="0"/>
              <a:t>Utilize data analytics to understand user engagement with the likes, </a:t>
            </a:r>
            <a:r>
              <a:rPr lang="en-MY" dirty="0" err="1"/>
              <a:t>favorites</a:t>
            </a:r>
            <a:r>
              <a:rPr lang="en-MY" dirty="0"/>
              <a:t>, and review features.</a:t>
            </a:r>
          </a:p>
        </p:txBody>
      </p:sp>
    </p:spTree>
    <p:extLst>
      <p:ext uri="{BB962C8B-B14F-4D97-AF65-F5344CB8AC3E}">
        <p14:creationId xmlns:p14="http://schemas.microsoft.com/office/powerpoint/2010/main" val="2402841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E93B85-9BDD-6D10-FE66-BDA9DBDEE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Inroduction</a:t>
            </a:r>
            <a:endParaRPr lang="en-MY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4637B-F8B1-6A03-7B2C-FDC6FD672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MY" sz="1700" dirty="0"/>
              <a:t>This project introduces a comprehensive travel guide application, focusing exclusively on a particular country, and is entirely built using Google's Flutter framework. The application features an administrative panel, also crafted with Flutter Web, ensuring compatibility across Android platforms. </a:t>
            </a:r>
          </a:p>
          <a:p>
            <a:r>
              <a:rPr lang="en-MY" sz="1700" dirty="0"/>
              <a:t>For the backend, I have integrated </a:t>
            </a:r>
            <a:r>
              <a:rPr lang="en-MY" sz="1700" dirty="0" err="1"/>
              <a:t>Firestore</a:t>
            </a:r>
            <a:r>
              <a:rPr lang="en-MY" sz="1700" dirty="0"/>
              <a:t> Database, coupled with Provider for efficient state management. </a:t>
            </a:r>
          </a:p>
          <a:p>
            <a:r>
              <a:rPr lang="en-MY" sz="1700" dirty="0"/>
              <a:t>Key functionalities include integration with Google Maps and its APIs, facilitating access to local information such as hotels and restaurants, and providing navigation routes from one point to another. </a:t>
            </a: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5E36C75A-3EAC-A690-1E01-448C4B736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456" y="329183"/>
            <a:ext cx="1714984" cy="3429969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82ADD54-59D4-5066-4C44-DB5E1AB83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084" y="4079193"/>
            <a:ext cx="2991439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65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762</Words>
  <Application>Microsoft Office PowerPoint</Application>
  <PresentationFormat>Widescreen</PresentationFormat>
  <Paragraphs>59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Söhne</vt:lpstr>
      <vt:lpstr>Arial</vt:lpstr>
      <vt:lpstr>Calibri</vt:lpstr>
      <vt:lpstr>Calibri Light</vt:lpstr>
      <vt:lpstr>Office Theme</vt:lpstr>
      <vt:lpstr>Tourify</vt:lpstr>
      <vt:lpstr>Context &amp; Objectives</vt:lpstr>
      <vt:lpstr>Technologies &amp; System Architecture</vt:lpstr>
      <vt:lpstr>Methodology and Technical Features</vt:lpstr>
      <vt:lpstr>Admin Panel Features</vt:lpstr>
      <vt:lpstr>PowerPoint Presentation</vt:lpstr>
      <vt:lpstr>Conclusion and Future Directions</vt:lpstr>
      <vt:lpstr>Inroduction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Tourify</dc:title>
  <dc:creator>phang hongwei</dc:creator>
  <cp:lastModifiedBy>phang hongwei</cp:lastModifiedBy>
  <cp:revision>3</cp:revision>
  <dcterms:created xsi:type="dcterms:W3CDTF">2023-12-17T19:49:58Z</dcterms:created>
  <dcterms:modified xsi:type="dcterms:W3CDTF">2023-12-18T11:40:41Z</dcterms:modified>
</cp:coreProperties>
</file>

<file path=docProps/thumbnail.jpeg>
</file>